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5"/>
  </p:notesMasterIdLst>
  <p:handoutMasterIdLst>
    <p:handoutMasterId r:id="rId26"/>
  </p:handoutMasterIdLst>
  <p:sldIdLst>
    <p:sldId id="304" r:id="rId5"/>
    <p:sldId id="296" r:id="rId6"/>
    <p:sldId id="319" r:id="rId7"/>
    <p:sldId id="320" r:id="rId8"/>
    <p:sldId id="307" r:id="rId9"/>
    <p:sldId id="308" r:id="rId10"/>
    <p:sldId id="309" r:id="rId11"/>
    <p:sldId id="310" r:id="rId12"/>
    <p:sldId id="311" r:id="rId13"/>
    <p:sldId id="312" r:id="rId14"/>
    <p:sldId id="321" r:id="rId15"/>
    <p:sldId id="313" r:id="rId16"/>
    <p:sldId id="322" r:id="rId17"/>
    <p:sldId id="316" r:id="rId18"/>
    <p:sldId id="314" r:id="rId19"/>
    <p:sldId id="323" r:id="rId20"/>
    <p:sldId id="315" r:id="rId21"/>
    <p:sldId id="318" r:id="rId22"/>
    <p:sldId id="317" r:id="rId23"/>
    <p:sldId id="303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6/12/2023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6/12/2023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ADVANCED MASTERCLASS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dive </a:t>
            </a:r>
          </a:p>
          <a:p>
            <a:r>
              <a:rPr lang="en-US" dirty="0"/>
              <a:t>Into</a:t>
            </a:r>
          </a:p>
          <a:p>
            <a:r>
              <a:rPr lang="en-US" dirty="0"/>
              <a:t>Learning python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is a Thread?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Starting a Thread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Daemon Thread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Joining Threads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Multi-Threading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Race Condition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– p1</a:t>
            </a:r>
          </a:p>
        </p:txBody>
      </p:sp>
    </p:spTree>
    <p:extLst>
      <p:ext uri="{BB962C8B-B14F-4D97-AF65-F5344CB8AC3E}">
        <p14:creationId xmlns:p14="http://schemas.microsoft.com/office/powerpoint/2010/main" val="1881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Synchronisation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Deadlocks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Thread Pools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Semaphore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Barrier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– p2</a:t>
            </a:r>
          </a:p>
        </p:txBody>
      </p:sp>
    </p:spTree>
    <p:extLst>
      <p:ext uri="{BB962C8B-B14F-4D97-AF65-F5344CB8AC3E}">
        <p14:creationId xmlns:p14="http://schemas.microsoft.com/office/powerpoint/2010/main" val="19154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Asyncio Explained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Where Does Asyncio Fit in?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Why Asyncio is Ridiculously Hard?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Awaitables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Rules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Coroutines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Chained Coroutines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Asyncio – p1</a:t>
            </a:r>
          </a:p>
        </p:txBody>
      </p:sp>
    </p:spTree>
    <p:extLst>
      <p:ext uri="{BB962C8B-B14F-4D97-AF65-F5344CB8AC3E}">
        <p14:creationId xmlns:p14="http://schemas.microsoft.com/office/powerpoint/2010/main" val="23105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Asyncio and Queues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Generators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Event Loop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Async Requests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Asyncio – p2</a:t>
            </a:r>
          </a:p>
        </p:txBody>
      </p:sp>
    </p:spTree>
    <p:extLst>
      <p:ext uri="{BB962C8B-B14F-4D97-AF65-F5344CB8AC3E}">
        <p14:creationId xmlns:p14="http://schemas.microsoft.com/office/powerpoint/2010/main" val="53928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Singly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Doubly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Circular Linked Lists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Stacks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Deques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93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HTTP Protocol and HTTP Header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HTTP  Message Types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Restful 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fastAPI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API Call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JSON Format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Restful APIs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Getting Data From ‘NASA’ Mars Rover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p1</a:t>
            </a:r>
          </a:p>
        </p:txBody>
      </p:sp>
    </p:spTree>
    <p:extLst>
      <p:ext uri="{BB962C8B-B14F-4D97-AF65-F5344CB8AC3E}">
        <p14:creationId xmlns:p14="http://schemas.microsoft.com/office/powerpoint/2010/main" val="30544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You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 First API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Path Parameters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Enumerations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Query Parameters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Swagger UI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– p2</a:t>
            </a:r>
          </a:p>
        </p:txBody>
      </p:sp>
    </p:spTree>
    <p:extLst>
      <p:ext uri="{BB962C8B-B14F-4D97-AF65-F5344CB8AC3E}">
        <p14:creationId xmlns:p14="http://schemas.microsoft.com/office/powerpoint/2010/main" val="33331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Singleton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Observer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Proxy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…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</a:t>
            </a:r>
            <a:br>
              <a:rPr lang="en-US" dirty="0"/>
            </a:br>
            <a:r>
              <a:rPr lang="en-US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77291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Monolithic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Microservice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Test Driven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…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</a:t>
            </a:r>
            <a:br>
              <a:rPr lang="en-US" dirty="0"/>
            </a:br>
            <a:r>
              <a:rPr lang="en-US" dirty="0"/>
              <a:t>design strategies</a:t>
            </a:r>
          </a:p>
        </p:txBody>
      </p:sp>
    </p:spTree>
    <p:extLst>
      <p:ext uri="{BB962C8B-B14F-4D97-AF65-F5344CB8AC3E}">
        <p14:creationId xmlns:p14="http://schemas.microsoft.com/office/powerpoint/2010/main" val="178618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829188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www.realpython.com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7940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291708"/>
            <a:ext cx="4116260" cy="518292"/>
          </a:xfrm>
        </p:spPr>
        <p:txBody>
          <a:bodyPr/>
          <a:lstStyle/>
          <a:p>
            <a:r>
              <a:rPr lang="en-US" dirty="0"/>
              <a:t>Depends on Instructor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Fundamentals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50 </a:t>
            </a:r>
            <a:r>
              <a:rPr lang="en-US" dirty="0"/>
              <a:t>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Databases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Database Concepts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Keys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on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Introducing ‘Cursor’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p1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912636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Tools of the Trade in Big Databases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Configuring MySQL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Connection Error Handling </a:t>
            </a:r>
            <a:endParaRPr lang="en-US" sz="1800" dirty="0"/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in MySQL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p2</a:t>
            </a:r>
          </a:p>
        </p:txBody>
      </p:sp>
    </p:spTree>
    <p:extLst>
      <p:ext uri="{BB962C8B-B14F-4D97-AF65-F5344CB8AC3E}">
        <p14:creationId xmlns:p14="http://schemas.microsoft.com/office/powerpoint/2010/main" val="8483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Are Virtual Environments?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Why Do We Need a VE?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Package Managers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Conda vs Pip vs Poetry vs Pipenv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Virtualenv and VirtualenvWrapper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and Configuring a VE 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31115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Conditional Expressions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Filters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List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Set and Dictionary Comprehensions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Generator Expressions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Nested Comprehensions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comprehensions</a:t>
            </a:r>
          </a:p>
        </p:txBody>
      </p:sp>
    </p:spTree>
    <p:extLst>
      <p:ext uri="{BB962C8B-B14F-4D97-AF65-F5344CB8AC3E}">
        <p14:creationId xmlns:p14="http://schemas.microsoft.com/office/powerpoint/2010/main" val="13068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as ‘First Class Objects’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Inner Functions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Returning Fu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Wrapper Function</a:t>
            </a:r>
            <a:endParaRPr lang="en-US" sz="1800" dirty="0"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Reusable Decorators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</p:spTree>
    <p:extLst>
      <p:ext uri="{BB962C8B-B14F-4D97-AF65-F5344CB8AC3E}">
        <p14:creationId xmlns:p14="http://schemas.microsoft.com/office/powerpoint/2010/main" val="11197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Stateless Data Types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Yield vs Return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Built-in Generator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 Generator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Memory Efficiency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</a:t>
            </a:r>
          </a:p>
        </p:txBody>
      </p:sp>
    </p:spTree>
    <p:extLst>
      <p:ext uri="{BB962C8B-B14F-4D97-AF65-F5344CB8AC3E}">
        <p14:creationId xmlns:p14="http://schemas.microsoft.com/office/powerpoint/2010/main" val="2344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733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The ‘TYPE’ Function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Altering Type of a Class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Type vs __new__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Meta Classes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 Class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classes and type</a:t>
            </a:r>
          </a:p>
        </p:txBody>
      </p:sp>
    </p:spTree>
    <p:extLst>
      <p:ext uri="{BB962C8B-B14F-4D97-AF65-F5344CB8AC3E}">
        <p14:creationId xmlns:p14="http://schemas.microsoft.com/office/powerpoint/2010/main" val="4237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581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Typing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The Philosophy of Duck Typed Languages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Typing and Inheritance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Python Viewpoint of Duck Typing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Dive Even Deeper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Story of a Billionaire Penguin !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test</a:t>
            </a:r>
          </a:p>
        </p:txBody>
      </p:sp>
    </p:spTree>
    <p:extLst>
      <p:ext uri="{BB962C8B-B14F-4D97-AF65-F5344CB8AC3E}">
        <p14:creationId xmlns:p14="http://schemas.microsoft.com/office/powerpoint/2010/main" val="35473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427</TotalTime>
  <Words>421</Words>
  <Application>Microsoft Office PowerPoint</Application>
  <PresentationFormat>Custom</PresentationFormat>
  <Paragraphs>178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ADVANCED MASTERCLASS</vt:lpstr>
      <vt:lpstr>Working with databases – p1</vt:lpstr>
      <vt:lpstr>Working with databases – p2</vt:lpstr>
      <vt:lpstr>Virtual environments</vt:lpstr>
      <vt:lpstr>comprehensions</vt:lpstr>
      <vt:lpstr>decorators</vt:lpstr>
      <vt:lpstr>generators</vt:lpstr>
      <vt:lpstr>Meta classes and type</vt:lpstr>
      <vt:lpstr>Duck test</vt:lpstr>
      <vt:lpstr>threading – p1</vt:lpstr>
      <vt:lpstr>threading – p2</vt:lpstr>
      <vt:lpstr>Asyncio – p1</vt:lpstr>
      <vt:lpstr>Asyncio – p2</vt:lpstr>
      <vt:lpstr>Linked lists</vt:lpstr>
      <vt:lpstr>API – p1</vt:lpstr>
      <vt:lpstr>API – p2</vt:lpstr>
      <vt:lpstr>Bonus: design patterns</vt:lpstr>
      <vt:lpstr>Bonus: design strategies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33</cp:revision>
  <dcterms:created xsi:type="dcterms:W3CDTF">2023-05-11T08:41:14Z</dcterms:created>
  <dcterms:modified xsi:type="dcterms:W3CDTF">2023-06-12T20:06:39Z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